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65" r:id="rId2"/>
    <p:sldId id="267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10"/>
    <p:restoredTop sz="94663"/>
  </p:normalViewPr>
  <p:slideViewPr>
    <p:cSldViewPr snapToGrid="0" snapToObjects="1">
      <p:cViewPr varScale="1">
        <p:scale>
          <a:sx n="98" d="100"/>
          <a:sy n="98" d="100"/>
        </p:scale>
        <p:origin x="2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76A15-1441-D344-A485-16C58E4384DB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20474A-C467-EA40-B5D1-B976473E2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060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D4A98-5339-3E45-BB63-2887A84CE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B9B85-093D-664F-B821-0836FAFCC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4C75-5BE9-9E41-B89B-0E6EC52A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C305D-FAE0-914C-BA1E-C2950FA3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ADB3F-B9A9-BE4F-9766-86797B7E1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37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E2639-60FA-9548-85E8-23C86A4D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85A30-15BB-D349-9009-053BF8470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322C-58D1-B94F-95F3-B12A3B3A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7C333-2CAD-9F40-8AFB-48179498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99828-8E51-E241-9DCF-08D965CEF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1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18A0DB-B667-AE4C-A970-74FC3EF7B0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18BA32-5EEA-9B4F-B611-D5533A641D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3386A-9991-964C-AC7B-01924566D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04D0D-D007-A443-8F33-12A0F3D54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C907C-71EE-EA45-BD52-618F85B2C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84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30DC8-A365-8848-BDD7-78605E4FC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C106-1D88-A541-8411-BD21C0D7B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8B163-FFD3-6245-9EC0-68C92683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1E105-8512-4E40-9F93-C39D7389B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EB4AF-891C-094D-B88F-FE48F1F0B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824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7338B-F0CA-FA43-9479-427F1B1EE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9E805-343B-BF47-B5D7-FFFD3C6EB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35D5C-A5C1-834B-A482-B3824A1EB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D68AB-E818-374E-9FE2-4F54BF63C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91DCA-6864-8847-9927-B4FB6D868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79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CE421-64D9-AF41-84AF-D05DCC99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78F14-20AA-1249-B0E4-500458AB0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0DB6E-519B-D74C-BD64-C9664C809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36106-3CF8-C546-AE37-8FFAFB3A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33EEFE-4F9A-A34A-AE29-F49CBB5DE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7F583-6FF3-934F-8705-7DA2EA987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61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EE6D-98D4-2048-ADDE-1A7B2DE2D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E881-4337-8340-BEAD-7D762A797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2E5A5-945A-7141-90A3-02E35B7E5A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24B8BA-CFDA-8F4D-8B71-9291FDA97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2B8A73-3C04-2A47-970F-FF95B62522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48718-5CD2-9B4B-A6DB-116012304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B43737-3124-DC48-86C5-069C1FD69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B877EF-D50B-4946-A1A8-92D72BF14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1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AC4D1-98DF-4748-8A79-51689D244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962E70-5801-E347-9C4A-BEF8BE35D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8E5A29-BA13-2646-8E4E-457893ECB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DC689-1814-BA46-B769-CE3C98FEB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2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647E4-B18B-994D-BE92-0C9574040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676070-2C07-2041-8EDC-2EB4E0E6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ED3D6A-9C4F-584C-9F63-3CE87FFED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5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9EF5A-B702-804A-BC8F-6D5B60164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CC299-ACE3-4843-A0BF-66FB7C5B7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0F240-F965-9E4C-ACEB-B21F8DEF2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C123FF-6A06-0D4A-AD5B-F9C329594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2ABCB-4C64-9446-82CE-980320883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6138F-E497-194D-8ECF-B43E4E2BD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0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E0A6F-952D-AA47-82F6-2CABCD9E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10498D-E712-5C42-A521-7006DBA382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E6939-D547-734D-B490-2D94B5C8DE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08289B-957E-1F4E-94C1-C42B6F3C0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79B19-7FD3-954C-8B94-6D730C49B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D9470-6381-9148-A947-9F99FA04C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6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1BEAD9-746F-9C41-866E-8C26E895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DAAE4-7CE9-2B4B-A7EE-17903EB70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D356C-6DFA-6A4A-8872-8E0B6533F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F04F8-C415-284A-92F7-EA258B316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8CC93-9181-0240-A046-2D7770346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89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D7C58-EDCD-F94C-80F6-79D3601BDBB3}"/>
              </a:ext>
            </a:extLst>
          </p:cNvPr>
          <p:cNvCxnSpPr>
            <a:cxnSpLocks/>
          </p:cNvCxnSpPr>
          <p:nvPr/>
        </p:nvCxnSpPr>
        <p:spPr>
          <a:xfrm>
            <a:off x="1463276" y="1919692"/>
            <a:ext cx="4632724" cy="410123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73FAA7-3BFD-674F-A60C-B7708781E2F3}"/>
              </a:ext>
            </a:extLst>
          </p:cNvPr>
          <p:cNvCxnSpPr>
            <a:cxnSpLocks/>
          </p:cNvCxnSpPr>
          <p:nvPr/>
        </p:nvCxnSpPr>
        <p:spPr>
          <a:xfrm>
            <a:off x="1463276" y="4059087"/>
            <a:ext cx="4632724" cy="1900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C86C86-C427-9147-A6A7-65B19268E4AD}"/>
              </a:ext>
            </a:extLst>
          </p:cNvPr>
          <p:cNvCxnSpPr>
            <a:cxnSpLocks/>
          </p:cNvCxnSpPr>
          <p:nvPr/>
        </p:nvCxnSpPr>
        <p:spPr>
          <a:xfrm>
            <a:off x="2752725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A1C309-3403-444C-A6CB-09DCA6139104}"/>
              </a:ext>
            </a:extLst>
          </p:cNvPr>
          <p:cNvCxnSpPr>
            <a:cxnSpLocks/>
          </p:cNvCxnSpPr>
          <p:nvPr/>
        </p:nvCxnSpPr>
        <p:spPr>
          <a:xfrm>
            <a:off x="3090863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F124AB-D2C1-3646-AAB3-043D07D4BD73}"/>
              </a:ext>
            </a:extLst>
          </p:cNvPr>
          <p:cNvCxnSpPr>
            <a:cxnSpLocks/>
          </p:cNvCxnSpPr>
          <p:nvPr/>
        </p:nvCxnSpPr>
        <p:spPr>
          <a:xfrm>
            <a:off x="4605337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2E4ACF-30B7-DC40-9377-4379B7C18347}"/>
              </a:ext>
            </a:extLst>
          </p:cNvPr>
          <p:cNvCxnSpPr>
            <a:cxnSpLocks/>
          </p:cNvCxnSpPr>
          <p:nvPr/>
        </p:nvCxnSpPr>
        <p:spPr>
          <a:xfrm>
            <a:off x="4943475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6FF55-4638-AE4F-94C9-C4EAC13060EF}"/>
              </a:ext>
            </a:extLst>
          </p:cNvPr>
          <p:cNvSpPr/>
          <p:nvPr/>
        </p:nvSpPr>
        <p:spPr>
          <a:xfrm>
            <a:off x="4295776" y="2163127"/>
            <a:ext cx="957262" cy="381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98B70E7-736C-D742-8353-BADB72A3E999}"/>
              </a:ext>
            </a:extLst>
          </p:cNvPr>
          <p:cNvCxnSpPr>
            <a:cxnSpLocks/>
          </p:cNvCxnSpPr>
          <p:nvPr/>
        </p:nvCxnSpPr>
        <p:spPr>
          <a:xfrm>
            <a:off x="4155757" y="2329815"/>
            <a:ext cx="148304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CAA34428-90EB-D248-A57F-AB1DB48A7E27}"/>
              </a:ext>
            </a:extLst>
          </p:cNvPr>
          <p:cNvSpPr/>
          <p:nvPr/>
        </p:nvSpPr>
        <p:spPr>
          <a:xfrm>
            <a:off x="4738687" y="5006340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03FBB2-80EA-D341-B123-AB462BFED65A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4774406" y="2329815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EE39DF6-E440-F241-9E24-8D894D31F1AA}"/>
              </a:ext>
            </a:extLst>
          </p:cNvPr>
          <p:cNvSpPr/>
          <p:nvPr/>
        </p:nvSpPr>
        <p:spPr>
          <a:xfrm>
            <a:off x="2869406" y="4411028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06522E-E975-174C-B2A6-742DFEA9ABC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2905125" y="1734503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A0C7A65-A3B4-FF4F-985A-70AAB4DC8E24}"/>
              </a:ext>
            </a:extLst>
          </p:cNvPr>
          <p:cNvCxnSpPr>
            <a:cxnSpLocks/>
          </p:cNvCxnSpPr>
          <p:nvPr/>
        </p:nvCxnSpPr>
        <p:spPr>
          <a:xfrm>
            <a:off x="4738687" y="5344476"/>
            <a:ext cx="9001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3BD7193-50A4-B24D-8D05-179D52B9A90D}"/>
              </a:ext>
            </a:extLst>
          </p:cNvPr>
          <p:cNvCxnSpPr>
            <a:cxnSpLocks/>
          </p:cNvCxnSpPr>
          <p:nvPr/>
        </p:nvCxnSpPr>
        <p:spPr>
          <a:xfrm>
            <a:off x="4295776" y="4196712"/>
            <a:ext cx="134302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A9B607-C97B-E347-9769-817797FA027A}"/>
              </a:ext>
            </a:extLst>
          </p:cNvPr>
          <p:cNvCxnSpPr>
            <a:cxnSpLocks/>
          </p:cNvCxnSpPr>
          <p:nvPr/>
        </p:nvCxnSpPr>
        <p:spPr>
          <a:xfrm>
            <a:off x="2352675" y="1734503"/>
            <a:ext cx="328186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6828109-E4C5-494B-AFF8-924435CA2FC5}"/>
              </a:ext>
            </a:extLst>
          </p:cNvPr>
          <p:cNvCxnSpPr>
            <a:cxnSpLocks/>
          </p:cNvCxnSpPr>
          <p:nvPr/>
        </p:nvCxnSpPr>
        <p:spPr>
          <a:xfrm>
            <a:off x="2876549" y="4753925"/>
            <a:ext cx="9001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62F65AB-8014-6844-8BD7-9CB8DB5CB4CA}"/>
              </a:ext>
            </a:extLst>
          </p:cNvPr>
          <p:cNvCxnSpPr>
            <a:cxnSpLocks/>
          </p:cNvCxnSpPr>
          <p:nvPr/>
        </p:nvCxnSpPr>
        <p:spPr>
          <a:xfrm>
            <a:off x="2352675" y="4120515"/>
            <a:ext cx="14239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C74DE2B-4739-7147-A954-6D5A3D15284F}"/>
              </a:ext>
            </a:extLst>
          </p:cNvPr>
          <p:cNvCxnSpPr/>
          <p:nvPr/>
        </p:nvCxnSpPr>
        <p:spPr>
          <a:xfrm>
            <a:off x="3224212" y="1734503"/>
            <a:ext cx="0" cy="238601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70DD6EC-D81D-2D41-80EA-EA5DAAD8809C}"/>
              </a:ext>
            </a:extLst>
          </p:cNvPr>
          <p:cNvCxnSpPr>
            <a:cxnSpLocks/>
          </p:cNvCxnSpPr>
          <p:nvPr/>
        </p:nvCxnSpPr>
        <p:spPr>
          <a:xfrm>
            <a:off x="3224212" y="4120515"/>
            <a:ext cx="0" cy="63341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754CF94-B56A-BE43-B205-6D4296131743}"/>
              </a:ext>
            </a:extLst>
          </p:cNvPr>
          <p:cNvCxnSpPr>
            <a:cxnSpLocks/>
          </p:cNvCxnSpPr>
          <p:nvPr/>
        </p:nvCxnSpPr>
        <p:spPr>
          <a:xfrm>
            <a:off x="3362325" y="1734503"/>
            <a:ext cx="0" cy="30194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2EF949C-CC03-D845-92A7-2CE8522B30A5}"/>
              </a:ext>
            </a:extLst>
          </p:cNvPr>
          <p:cNvCxnSpPr>
            <a:cxnSpLocks/>
          </p:cNvCxnSpPr>
          <p:nvPr/>
        </p:nvCxnSpPr>
        <p:spPr>
          <a:xfrm>
            <a:off x="2562224" y="2014731"/>
            <a:ext cx="0" cy="210578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A8D0119-DEA9-E849-8F3C-F08132D421F8}"/>
              </a:ext>
            </a:extLst>
          </p:cNvPr>
          <p:cNvCxnSpPr>
            <a:cxnSpLocks/>
          </p:cNvCxnSpPr>
          <p:nvPr/>
        </p:nvCxnSpPr>
        <p:spPr>
          <a:xfrm>
            <a:off x="2561863" y="1734503"/>
            <a:ext cx="361" cy="28022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0D40481-65CF-1F4B-8955-2FA557DEAED9}"/>
              </a:ext>
            </a:extLst>
          </p:cNvPr>
          <p:cNvCxnSpPr>
            <a:cxnSpLocks/>
          </p:cNvCxnSpPr>
          <p:nvPr/>
        </p:nvCxnSpPr>
        <p:spPr>
          <a:xfrm>
            <a:off x="5079682" y="2329815"/>
            <a:ext cx="0" cy="1866897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67D56E5-95F8-774C-9423-1A0C96F942EB}"/>
              </a:ext>
            </a:extLst>
          </p:cNvPr>
          <p:cNvCxnSpPr>
            <a:cxnSpLocks/>
          </p:cNvCxnSpPr>
          <p:nvPr/>
        </p:nvCxnSpPr>
        <p:spPr>
          <a:xfrm>
            <a:off x="5079682" y="4196712"/>
            <a:ext cx="0" cy="11525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545F13C-EF52-CA4E-BB20-C3E05B1DCB79}"/>
              </a:ext>
            </a:extLst>
          </p:cNvPr>
          <p:cNvCxnSpPr>
            <a:cxnSpLocks/>
          </p:cNvCxnSpPr>
          <p:nvPr/>
        </p:nvCxnSpPr>
        <p:spPr>
          <a:xfrm>
            <a:off x="5354955" y="2329815"/>
            <a:ext cx="0" cy="30194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03D12DF-60CD-B24F-88D2-E8650FB24BF7}"/>
              </a:ext>
            </a:extLst>
          </p:cNvPr>
          <p:cNvCxnSpPr>
            <a:cxnSpLocks/>
          </p:cNvCxnSpPr>
          <p:nvPr/>
        </p:nvCxnSpPr>
        <p:spPr>
          <a:xfrm>
            <a:off x="4401862" y="2163127"/>
            <a:ext cx="0" cy="202615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56C8D83-7906-1C46-8250-B96475E3C475}"/>
              </a:ext>
            </a:extLst>
          </p:cNvPr>
          <p:cNvCxnSpPr>
            <a:cxnSpLocks/>
          </p:cNvCxnSpPr>
          <p:nvPr/>
        </p:nvCxnSpPr>
        <p:spPr>
          <a:xfrm flipH="1">
            <a:off x="5074962" y="2248193"/>
            <a:ext cx="4720" cy="7419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9A3310D-EC3F-274D-8D80-660EC33A28F7}"/>
              </a:ext>
            </a:extLst>
          </p:cNvPr>
          <p:cNvCxnSpPr>
            <a:cxnSpLocks/>
          </p:cNvCxnSpPr>
          <p:nvPr/>
        </p:nvCxnSpPr>
        <p:spPr>
          <a:xfrm flipH="1">
            <a:off x="3805235" y="2014731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A456A0-67D1-4746-AFF1-55208FBF3C21}"/>
              </a:ext>
            </a:extLst>
          </p:cNvPr>
          <p:cNvCxnSpPr>
            <a:cxnSpLocks/>
          </p:cNvCxnSpPr>
          <p:nvPr/>
        </p:nvCxnSpPr>
        <p:spPr>
          <a:xfrm flipH="1">
            <a:off x="3797909" y="1987551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8A9DFA-89DD-B846-AC4A-5DD508FF2D0D}"/>
              </a:ext>
            </a:extLst>
          </p:cNvPr>
          <p:cNvCxnSpPr>
            <a:cxnSpLocks/>
          </p:cNvCxnSpPr>
          <p:nvPr/>
        </p:nvCxnSpPr>
        <p:spPr>
          <a:xfrm flipH="1">
            <a:off x="3836496" y="4046735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429843A-9C62-1A49-9A66-22222CEFEFB7}"/>
              </a:ext>
            </a:extLst>
          </p:cNvPr>
          <p:cNvCxnSpPr>
            <a:cxnSpLocks/>
          </p:cNvCxnSpPr>
          <p:nvPr/>
        </p:nvCxnSpPr>
        <p:spPr>
          <a:xfrm flipH="1">
            <a:off x="3829170" y="4019555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B83656AE-C4FC-CB4E-A7FD-B66B02036633}"/>
              </a:ext>
            </a:extLst>
          </p:cNvPr>
          <p:cNvSpPr txBox="1"/>
          <p:nvPr/>
        </p:nvSpPr>
        <p:spPr>
          <a:xfrm>
            <a:off x="2186106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Shallow well</a:t>
            </a:r>
          </a:p>
          <a:p>
            <a:pPr algn="ctr"/>
            <a:r>
              <a:rPr lang="en-US" dirty="0"/>
              <a:t>X.2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66D405A-6979-6A4E-88C8-978FC4315582}"/>
              </a:ext>
            </a:extLst>
          </p:cNvPr>
          <p:cNvSpPr txBox="1"/>
          <p:nvPr/>
        </p:nvSpPr>
        <p:spPr>
          <a:xfrm>
            <a:off x="3990657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Deep well</a:t>
            </a:r>
          </a:p>
          <a:p>
            <a:pPr algn="ctr"/>
            <a:r>
              <a:rPr lang="en-US" dirty="0"/>
              <a:t>X.1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99E1CC11-DC06-AB46-9B9E-E1BDF2D2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13889" y="687468"/>
            <a:ext cx="3420901" cy="2565676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BA8247C-50A8-E84B-8C15-6B0BC390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7515" y="3610927"/>
            <a:ext cx="3940853" cy="2955640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4DBBABA-8B64-F94A-A39D-F62FF161C058}"/>
              </a:ext>
            </a:extLst>
          </p:cNvPr>
          <p:cNvSpPr txBox="1"/>
          <p:nvPr/>
        </p:nvSpPr>
        <p:spPr>
          <a:xfrm>
            <a:off x="3507233" y="2725370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Dipper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5653F74-D0BA-2B4C-932E-8BA92124EF8C}"/>
              </a:ext>
            </a:extLst>
          </p:cNvPr>
          <p:cNvCxnSpPr>
            <a:cxnSpLocks/>
            <a:stCxn id="85" idx="1"/>
          </p:cNvCxnSpPr>
          <p:nvPr/>
        </p:nvCxnSpPr>
        <p:spPr>
          <a:xfrm flipH="1">
            <a:off x="3221539" y="2894647"/>
            <a:ext cx="285694" cy="8171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777C53A-9371-AB48-A392-2097C0EA9F06}"/>
              </a:ext>
            </a:extLst>
          </p:cNvPr>
          <p:cNvCxnSpPr>
            <a:cxnSpLocks/>
            <a:endCxn id="85" idx="3"/>
          </p:cNvCxnSpPr>
          <p:nvPr/>
        </p:nvCxnSpPr>
        <p:spPr>
          <a:xfrm flipH="1" flipV="1">
            <a:off x="4321492" y="2894647"/>
            <a:ext cx="749620" cy="23411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F6C8651E-F0B0-534C-B4B6-257856FA3074}"/>
              </a:ext>
            </a:extLst>
          </p:cNvPr>
          <p:cNvSpPr txBox="1"/>
          <p:nvPr/>
        </p:nvSpPr>
        <p:spPr>
          <a:xfrm>
            <a:off x="3507233" y="4351705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>
                <a:solidFill>
                  <a:schemeClr val="tx1">
                    <a:lumMod val="50000"/>
                    <a:lumOff val="50000"/>
                  </a:schemeClr>
                </a:solidFill>
              </a:rPr>
              <a:t>Diver</a:t>
            </a:r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CC242C3-7B31-4643-B69C-17AC6D629BDD}"/>
              </a:ext>
            </a:extLst>
          </p:cNvPr>
          <p:cNvCxnSpPr>
            <a:cxnSpLocks/>
            <a:stCxn id="94" idx="1"/>
          </p:cNvCxnSpPr>
          <p:nvPr/>
        </p:nvCxnSpPr>
        <p:spPr>
          <a:xfrm flipH="1" flipV="1">
            <a:off x="3221539" y="4473328"/>
            <a:ext cx="285694" cy="476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90CDD9EF-D66A-4F45-9986-FF2D78489BFC}"/>
              </a:ext>
            </a:extLst>
          </p:cNvPr>
          <p:cNvCxnSpPr>
            <a:cxnSpLocks/>
            <a:endCxn id="94" idx="3"/>
          </p:cNvCxnSpPr>
          <p:nvPr/>
        </p:nvCxnSpPr>
        <p:spPr>
          <a:xfrm flipH="1" flipV="1">
            <a:off x="4321492" y="4520982"/>
            <a:ext cx="763755" cy="2178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08CF97C-1DDD-F843-9F64-60531A052D52}"/>
              </a:ext>
            </a:extLst>
          </p:cNvPr>
          <p:cNvCxnSpPr>
            <a:cxnSpLocks/>
          </p:cNvCxnSpPr>
          <p:nvPr/>
        </p:nvCxnSpPr>
        <p:spPr>
          <a:xfrm>
            <a:off x="5358301" y="1739277"/>
            <a:ext cx="0" cy="58895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2B29238-1358-394B-A008-43467BADE99D}"/>
              </a:ext>
            </a:extLst>
          </p:cNvPr>
          <p:cNvSpPr txBox="1"/>
          <p:nvPr/>
        </p:nvSpPr>
        <p:spPr>
          <a:xfrm>
            <a:off x="5616522" y="1827699"/>
            <a:ext cx="9920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Leveling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A5DA4C62-8BA6-654A-B3DF-47ED6364FBCB}"/>
              </a:ext>
            </a:extLst>
          </p:cNvPr>
          <p:cNvCxnSpPr>
            <a:cxnSpLocks/>
            <a:stCxn id="103" idx="1"/>
          </p:cNvCxnSpPr>
          <p:nvPr/>
        </p:nvCxnSpPr>
        <p:spPr>
          <a:xfrm flipH="1">
            <a:off x="5354956" y="1996976"/>
            <a:ext cx="261566" cy="609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05A4332-6075-B846-8D1D-0E300E0F53BA}"/>
              </a:ext>
            </a:extLst>
          </p:cNvPr>
          <p:cNvSpPr txBox="1"/>
          <p:nvPr/>
        </p:nvSpPr>
        <p:spPr>
          <a:xfrm>
            <a:off x="924853" y="1590358"/>
            <a:ext cx="96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Soil surface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61F9252-4E24-E442-BCC0-5177653A5916}"/>
              </a:ext>
            </a:extLst>
          </p:cNvPr>
          <p:cNvSpPr txBox="1"/>
          <p:nvPr/>
        </p:nvSpPr>
        <p:spPr>
          <a:xfrm>
            <a:off x="568943" y="3723569"/>
            <a:ext cx="1480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Groundwater table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3994E03-532D-B445-ABFA-E5A8D39B6B12}"/>
              </a:ext>
            </a:extLst>
          </p:cNvPr>
          <p:cNvSpPr txBox="1"/>
          <p:nvPr/>
        </p:nvSpPr>
        <p:spPr>
          <a:xfrm>
            <a:off x="5634535" y="3077026"/>
            <a:ext cx="107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Measuring tape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B071FB-2439-0244-AD5A-801897351B24}"/>
              </a:ext>
            </a:extLst>
          </p:cNvPr>
          <p:cNvCxnSpPr>
            <a:cxnSpLocks/>
          </p:cNvCxnSpPr>
          <p:nvPr/>
        </p:nvCxnSpPr>
        <p:spPr>
          <a:xfrm flipH="1">
            <a:off x="5361649" y="3429000"/>
            <a:ext cx="383876" cy="2945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42EEBA7-A1FE-6244-9E3B-8EDA2186DED5}"/>
              </a:ext>
            </a:extLst>
          </p:cNvPr>
          <p:cNvCxnSpPr>
            <a:cxnSpLocks/>
          </p:cNvCxnSpPr>
          <p:nvPr/>
        </p:nvCxnSpPr>
        <p:spPr>
          <a:xfrm flipH="1" flipV="1">
            <a:off x="5101352" y="2322384"/>
            <a:ext cx="588227" cy="8063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97AF2FB9-96C1-9E4E-B3FC-8674082F232F}"/>
              </a:ext>
            </a:extLst>
          </p:cNvPr>
          <p:cNvSpPr txBox="1"/>
          <p:nvPr/>
        </p:nvSpPr>
        <p:spPr>
          <a:xfrm>
            <a:off x="822619" y="2626570"/>
            <a:ext cx="13414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Distance to groundwater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FABC3D2-BB45-4544-B677-94D10988F83A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2164081" y="2918958"/>
            <a:ext cx="406422" cy="2628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7ED6D49-06F7-6844-8FBF-9CF526DE16DD}"/>
              </a:ext>
            </a:extLst>
          </p:cNvPr>
          <p:cNvCxnSpPr>
            <a:cxnSpLocks/>
          </p:cNvCxnSpPr>
          <p:nvPr/>
        </p:nvCxnSpPr>
        <p:spPr>
          <a:xfrm>
            <a:off x="2119314" y="3063924"/>
            <a:ext cx="2282548" cy="19485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049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D7C58-EDCD-F94C-80F6-79D3601BDBB3}"/>
              </a:ext>
            </a:extLst>
          </p:cNvPr>
          <p:cNvCxnSpPr>
            <a:cxnSpLocks/>
          </p:cNvCxnSpPr>
          <p:nvPr/>
        </p:nvCxnSpPr>
        <p:spPr>
          <a:xfrm>
            <a:off x="1463276" y="1919692"/>
            <a:ext cx="2938586" cy="246561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73FAA7-3BFD-674F-A60C-B7708781E2F3}"/>
              </a:ext>
            </a:extLst>
          </p:cNvPr>
          <p:cNvCxnSpPr>
            <a:cxnSpLocks/>
          </p:cNvCxnSpPr>
          <p:nvPr/>
        </p:nvCxnSpPr>
        <p:spPr>
          <a:xfrm>
            <a:off x="1463276" y="4059087"/>
            <a:ext cx="2912781" cy="13409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C86C86-C427-9147-A6A7-65B19268E4AD}"/>
              </a:ext>
            </a:extLst>
          </p:cNvPr>
          <p:cNvCxnSpPr>
            <a:cxnSpLocks/>
          </p:cNvCxnSpPr>
          <p:nvPr/>
        </p:nvCxnSpPr>
        <p:spPr>
          <a:xfrm>
            <a:off x="2752725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A1C309-3403-444C-A6CB-09DCA6139104}"/>
              </a:ext>
            </a:extLst>
          </p:cNvPr>
          <p:cNvCxnSpPr>
            <a:cxnSpLocks/>
          </p:cNvCxnSpPr>
          <p:nvPr/>
        </p:nvCxnSpPr>
        <p:spPr>
          <a:xfrm>
            <a:off x="3090863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EE39DF6-E440-F241-9E24-8D894D31F1AA}"/>
              </a:ext>
            </a:extLst>
          </p:cNvPr>
          <p:cNvSpPr/>
          <p:nvPr/>
        </p:nvSpPr>
        <p:spPr>
          <a:xfrm>
            <a:off x="2869406" y="4411028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06522E-E975-174C-B2A6-742DFEA9ABC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2905125" y="1734503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A9B607-C97B-E347-9769-817797FA027A}"/>
              </a:ext>
            </a:extLst>
          </p:cNvPr>
          <p:cNvCxnSpPr>
            <a:cxnSpLocks/>
          </p:cNvCxnSpPr>
          <p:nvPr/>
        </p:nvCxnSpPr>
        <p:spPr>
          <a:xfrm>
            <a:off x="2352675" y="1734503"/>
            <a:ext cx="147649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6828109-E4C5-494B-AFF8-924435CA2FC5}"/>
              </a:ext>
            </a:extLst>
          </p:cNvPr>
          <p:cNvCxnSpPr>
            <a:cxnSpLocks/>
          </p:cNvCxnSpPr>
          <p:nvPr/>
        </p:nvCxnSpPr>
        <p:spPr>
          <a:xfrm>
            <a:off x="2876549" y="4753925"/>
            <a:ext cx="9001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62F65AB-8014-6844-8BD7-9CB8DB5CB4CA}"/>
              </a:ext>
            </a:extLst>
          </p:cNvPr>
          <p:cNvCxnSpPr>
            <a:cxnSpLocks/>
          </p:cNvCxnSpPr>
          <p:nvPr/>
        </p:nvCxnSpPr>
        <p:spPr>
          <a:xfrm>
            <a:off x="2352675" y="4120515"/>
            <a:ext cx="14239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C74DE2B-4739-7147-A954-6D5A3D15284F}"/>
              </a:ext>
            </a:extLst>
          </p:cNvPr>
          <p:cNvCxnSpPr/>
          <p:nvPr/>
        </p:nvCxnSpPr>
        <p:spPr>
          <a:xfrm>
            <a:off x="3224212" y="1734503"/>
            <a:ext cx="0" cy="238601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70DD6EC-D81D-2D41-80EA-EA5DAAD8809C}"/>
              </a:ext>
            </a:extLst>
          </p:cNvPr>
          <p:cNvCxnSpPr>
            <a:cxnSpLocks/>
          </p:cNvCxnSpPr>
          <p:nvPr/>
        </p:nvCxnSpPr>
        <p:spPr>
          <a:xfrm>
            <a:off x="3224212" y="4120515"/>
            <a:ext cx="0" cy="63341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754CF94-B56A-BE43-B205-6D4296131743}"/>
              </a:ext>
            </a:extLst>
          </p:cNvPr>
          <p:cNvCxnSpPr>
            <a:cxnSpLocks/>
          </p:cNvCxnSpPr>
          <p:nvPr/>
        </p:nvCxnSpPr>
        <p:spPr>
          <a:xfrm>
            <a:off x="3362325" y="1734503"/>
            <a:ext cx="0" cy="30194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2EF949C-CC03-D845-92A7-2CE8522B30A5}"/>
              </a:ext>
            </a:extLst>
          </p:cNvPr>
          <p:cNvCxnSpPr>
            <a:cxnSpLocks/>
          </p:cNvCxnSpPr>
          <p:nvPr/>
        </p:nvCxnSpPr>
        <p:spPr>
          <a:xfrm>
            <a:off x="2562224" y="2014731"/>
            <a:ext cx="0" cy="210578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A8D0119-DEA9-E849-8F3C-F08132D421F8}"/>
              </a:ext>
            </a:extLst>
          </p:cNvPr>
          <p:cNvCxnSpPr>
            <a:cxnSpLocks/>
          </p:cNvCxnSpPr>
          <p:nvPr/>
        </p:nvCxnSpPr>
        <p:spPr>
          <a:xfrm>
            <a:off x="2561863" y="1734503"/>
            <a:ext cx="361" cy="28022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9A3310D-EC3F-274D-8D80-660EC33A28F7}"/>
              </a:ext>
            </a:extLst>
          </p:cNvPr>
          <p:cNvCxnSpPr>
            <a:cxnSpLocks/>
          </p:cNvCxnSpPr>
          <p:nvPr/>
        </p:nvCxnSpPr>
        <p:spPr>
          <a:xfrm flipH="1">
            <a:off x="3805235" y="2014731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A456A0-67D1-4746-AFF1-55208FBF3C21}"/>
              </a:ext>
            </a:extLst>
          </p:cNvPr>
          <p:cNvCxnSpPr>
            <a:cxnSpLocks/>
          </p:cNvCxnSpPr>
          <p:nvPr/>
        </p:nvCxnSpPr>
        <p:spPr>
          <a:xfrm flipH="1">
            <a:off x="3797909" y="1987551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8A9DFA-89DD-B846-AC4A-5DD508FF2D0D}"/>
              </a:ext>
            </a:extLst>
          </p:cNvPr>
          <p:cNvCxnSpPr>
            <a:cxnSpLocks/>
          </p:cNvCxnSpPr>
          <p:nvPr/>
        </p:nvCxnSpPr>
        <p:spPr>
          <a:xfrm flipH="1">
            <a:off x="3836496" y="4046735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429843A-9C62-1A49-9A66-22222CEFEFB7}"/>
              </a:ext>
            </a:extLst>
          </p:cNvPr>
          <p:cNvCxnSpPr>
            <a:cxnSpLocks/>
          </p:cNvCxnSpPr>
          <p:nvPr/>
        </p:nvCxnSpPr>
        <p:spPr>
          <a:xfrm flipH="1">
            <a:off x="3829170" y="4019555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81">
            <a:extLst>
              <a:ext uri="{FF2B5EF4-FFF2-40B4-BE49-F238E27FC236}">
                <a16:creationId xmlns:a16="http://schemas.microsoft.com/office/drawing/2014/main" id="{99E1CC11-DC06-AB46-9B9E-E1BDF2D2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13889" y="687468"/>
            <a:ext cx="3420901" cy="2565676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BA8247C-50A8-E84B-8C15-6B0BC390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7515" y="3610927"/>
            <a:ext cx="3940853" cy="2955640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4DBBABA-8B64-F94A-A39D-F62FF161C058}"/>
              </a:ext>
            </a:extLst>
          </p:cNvPr>
          <p:cNvSpPr txBox="1"/>
          <p:nvPr/>
        </p:nvSpPr>
        <p:spPr>
          <a:xfrm>
            <a:off x="3507233" y="2725370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Dipper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5653F74-D0BA-2B4C-932E-8BA92124EF8C}"/>
              </a:ext>
            </a:extLst>
          </p:cNvPr>
          <p:cNvCxnSpPr>
            <a:cxnSpLocks/>
            <a:stCxn id="85" idx="1"/>
          </p:cNvCxnSpPr>
          <p:nvPr/>
        </p:nvCxnSpPr>
        <p:spPr>
          <a:xfrm flipH="1">
            <a:off x="3221539" y="2894647"/>
            <a:ext cx="285694" cy="8171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F6C8651E-F0B0-534C-B4B6-257856FA3074}"/>
              </a:ext>
            </a:extLst>
          </p:cNvPr>
          <p:cNvSpPr txBox="1"/>
          <p:nvPr/>
        </p:nvSpPr>
        <p:spPr>
          <a:xfrm>
            <a:off x="3100103" y="4934590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Diver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CC242C3-7B31-4643-B69C-17AC6D629BDD}"/>
              </a:ext>
            </a:extLst>
          </p:cNvPr>
          <p:cNvCxnSpPr>
            <a:cxnSpLocks/>
          </p:cNvCxnSpPr>
          <p:nvPr/>
        </p:nvCxnSpPr>
        <p:spPr>
          <a:xfrm flipH="1" flipV="1">
            <a:off x="3221539" y="4492607"/>
            <a:ext cx="140786" cy="4756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2B29238-1358-394B-A008-43467BADE99D}"/>
              </a:ext>
            </a:extLst>
          </p:cNvPr>
          <p:cNvSpPr txBox="1"/>
          <p:nvPr/>
        </p:nvSpPr>
        <p:spPr>
          <a:xfrm>
            <a:off x="3733219" y="1528354"/>
            <a:ext cx="9920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Leveling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05A4332-6075-B846-8D1D-0E300E0F53BA}"/>
              </a:ext>
            </a:extLst>
          </p:cNvPr>
          <p:cNvSpPr txBox="1"/>
          <p:nvPr/>
        </p:nvSpPr>
        <p:spPr>
          <a:xfrm>
            <a:off x="924853" y="1590358"/>
            <a:ext cx="96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Soil surface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61F9252-4E24-E442-BCC0-5177653A5916}"/>
              </a:ext>
            </a:extLst>
          </p:cNvPr>
          <p:cNvSpPr txBox="1"/>
          <p:nvPr/>
        </p:nvSpPr>
        <p:spPr>
          <a:xfrm>
            <a:off x="568943" y="3723569"/>
            <a:ext cx="1480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Groundwater table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7AF2FB9-96C1-9E4E-B3FC-8674082F232F}"/>
              </a:ext>
            </a:extLst>
          </p:cNvPr>
          <p:cNvSpPr txBox="1"/>
          <p:nvPr/>
        </p:nvSpPr>
        <p:spPr>
          <a:xfrm>
            <a:off x="822619" y="2626570"/>
            <a:ext cx="13414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Distance to groundwater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FABC3D2-BB45-4544-B677-94D10988F83A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2164081" y="2918958"/>
            <a:ext cx="406422" cy="2628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631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D7C58-EDCD-F94C-80F6-79D3601BDBB3}"/>
              </a:ext>
            </a:extLst>
          </p:cNvPr>
          <p:cNvCxnSpPr>
            <a:cxnSpLocks/>
          </p:cNvCxnSpPr>
          <p:nvPr/>
        </p:nvCxnSpPr>
        <p:spPr>
          <a:xfrm>
            <a:off x="1463276" y="1919692"/>
            <a:ext cx="4632724" cy="410123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73FAA7-3BFD-674F-A60C-B7708781E2F3}"/>
              </a:ext>
            </a:extLst>
          </p:cNvPr>
          <p:cNvCxnSpPr>
            <a:cxnSpLocks/>
          </p:cNvCxnSpPr>
          <p:nvPr/>
        </p:nvCxnSpPr>
        <p:spPr>
          <a:xfrm>
            <a:off x="1463276" y="4059087"/>
            <a:ext cx="4632724" cy="1900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C86C86-C427-9147-A6A7-65B19268E4AD}"/>
              </a:ext>
            </a:extLst>
          </p:cNvPr>
          <p:cNvCxnSpPr>
            <a:cxnSpLocks/>
          </p:cNvCxnSpPr>
          <p:nvPr/>
        </p:nvCxnSpPr>
        <p:spPr>
          <a:xfrm>
            <a:off x="2752725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A1C309-3403-444C-A6CB-09DCA6139104}"/>
              </a:ext>
            </a:extLst>
          </p:cNvPr>
          <p:cNvCxnSpPr>
            <a:cxnSpLocks/>
          </p:cNvCxnSpPr>
          <p:nvPr/>
        </p:nvCxnSpPr>
        <p:spPr>
          <a:xfrm>
            <a:off x="3090863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F124AB-D2C1-3646-AAB3-043D07D4BD73}"/>
              </a:ext>
            </a:extLst>
          </p:cNvPr>
          <p:cNvCxnSpPr>
            <a:cxnSpLocks/>
          </p:cNvCxnSpPr>
          <p:nvPr/>
        </p:nvCxnSpPr>
        <p:spPr>
          <a:xfrm>
            <a:off x="4605337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2E4ACF-30B7-DC40-9377-4379B7C18347}"/>
              </a:ext>
            </a:extLst>
          </p:cNvPr>
          <p:cNvCxnSpPr>
            <a:cxnSpLocks/>
          </p:cNvCxnSpPr>
          <p:nvPr/>
        </p:nvCxnSpPr>
        <p:spPr>
          <a:xfrm>
            <a:off x="4943475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6FF55-4638-AE4F-94C9-C4EAC13060EF}"/>
              </a:ext>
            </a:extLst>
          </p:cNvPr>
          <p:cNvSpPr/>
          <p:nvPr/>
        </p:nvSpPr>
        <p:spPr>
          <a:xfrm>
            <a:off x="4295776" y="2163127"/>
            <a:ext cx="957262" cy="381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A34428-90EB-D248-A57F-AB1DB48A7E27}"/>
              </a:ext>
            </a:extLst>
          </p:cNvPr>
          <p:cNvSpPr/>
          <p:nvPr/>
        </p:nvSpPr>
        <p:spPr>
          <a:xfrm>
            <a:off x="4738687" y="5006340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03FBB2-80EA-D341-B123-AB462BFED65A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4774406" y="2329815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EE39DF6-E440-F241-9E24-8D894D31F1AA}"/>
              </a:ext>
            </a:extLst>
          </p:cNvPr>
          <p:cNvSpPr/>
          <p:nvPr/>
        </p:nvSpPr>
        <p:spPr>
          <a:xfrm>
            <a:off x="2869406" y="4411028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06522E-E975-174C-B2A6-742DFEA9ABC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2905125" y="1734503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9A3310D-EC3F-274D-8D80-660EC33A28F7}"/>
              </a:ext>
            </a:extLst>
          </p:cNvPr>
          <p:cNvCxnSpPr>
            <a:cxnSpLocks/>
          </p:cNvCxnSpPr>
          <p:nvPr/>
        </p:nvCxnSpPr>
        <p:spPr>
          <a:xfrm flipH="1">
            <a:off x="3805235" y="2014731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A456A0-67D1-4746-AFF1-55208FBF3C21}"/>
              </a:ext>
            </a:extLst>
          </p:cNvPr>
          <p:cNvCxnSpPr>
            <a:cxnSpLocks/>
          </p:cNvCxnSpPr>
          <p:nvPr/>
        </p:nvCxnSpPr>
        <p:spPr>
          <a:xfrm flipH="1">
            <a:off x="3797909" y="1987551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8A9DFA-89DD-B846-AC4A-5DD508FF2D0D}"/>
              </a:ext>
            </a:extLst>
          </p:cNvPr>
          <p:cNvCxnSpPr>
            <a:cxnSpLocks/>
          </p:cNvCxnSpPr>
          <p:nvPr/>
        </p:nvCxnSpPr>
        <p:spPr>
          <a:xfrm flipH="1">
            <a:off x="3836496" y="4046735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429843A-9C62-1A49-9A66-22222CEFEFB7}"/>
              </a:ext>
            </a:extLst>
          </p:cNvPr>
          <p:cNvCxnSpPr>
            <a:cxnSpLocks/>
          </p:cNvCxnSpPr>
          <p:nvPr/>
        </p:nvCxnSpPr>
        <p:spPr>
          <a:xfrm flipH="1">
            <a:off x="3829170" y="4019555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B83656AE-C4FC-CB4E-A7FD-B66B02036633}"/>
              </a:ext>
            </a:extLst>
          </p:cNvPr>
          <p:cNvSpPr txBox="1"/>
          <p:nvPr/>
        </p:nvSpPr>
        <p:spPr>
          <a:xfrm>
            <a:off x="2186106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Shallow well</a:t>
            </a:r>
          </a:p>
          <a:p>
            <a:pPr algn="ctr"/>
            <a:r>
              <a:rPr lang="en-US" dirty="0"/>
              <a:t>X.2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66D405A-6979-6A4E-88C8-978FC4315582}"/>
              </a:ext>
            </a:extLst>
          </p:cNvPr>
          <p:cNvSpPr txBox="1"/>
          <p:nvPr/>
        </p:nvSpPr>
        <p:spPr>
          <a:xfrm>
            <a:off x="3990657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Deep well</a:t>
            </a:r>
          </a:p>
          <a:p>
            <a:pPr algn="ctr"/>
            <a:r>
              <a:rPr lang="en-US" dirty="0"/>
              <a:t>X.1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99E1CC11-DC06-AB46-9B9E-E1BDF2D2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82526" y="601572"/>
            <a:ext cx="3420901" cy="2565676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BA8247C-50A8-E84B-8C15-6B0BC390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845" y="3728401"/>
            <a:ext cx="3940853" cy="295564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E515D2F-CDF1-8544-97D3-CF73FAC90F02}"/>
              </a:ext>
            </a:extLst>
          </p:cNvPr>
          <p:cNvSpPr txBox="1"/>
          <p:nvPr/>
        </p:nvSpPr>
        <p:spPr>
          <a:xfrm>
            <a:off x="924853" y="1590358"/>
            <a:ext cx="96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Soil surface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13028EE-BDF1-9241-8C47-A76E4A66AE79}"/>
              </a:ext>
            </a:extLst>
          </p:cNvPr>
          <p:cNvSpPr txBox="1"/>
          <p:nvPr/>
        </p:nvSpPr>
        <p:spPr>
          <a:xfrm>
            <a:off x="568943" y="3723569"/>
            <a:ext cx="1480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Groundwater table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ED52FF2-851C-0C4A-92C9-8274D0B7078D}"/>
              </a:ext>
            </a:extLst>
          </p:cNvPr>
          <p:cNvCxnSpPr>
            <a:cxnSpLocks/>
          </p:cNvCxnSpPr>
          <p:nvPr/>
        </p:nvCxnSpPr>
        <p:spPr>
          <a:xfrm flipH="1">
            <a:off x="4527233" y="4482703"/>
            <a:ext cx="531019" cy="244705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7CDA30C-65E7-114A-8BFB-375D6AC1213B}"/>
              </a:ext>
            </a:extLst>
          </p:cNvPr>
          <p:cNvCxnSpPr>
            <a:cxnSpLocks/>
          </p:cNvCxnSpPr>
          <p:nvPr/>
        </p:nvCxnSpPr>
        <p:spPr>
          <a:xfrm flipH="1">
            <a:off x="4484992" y="4479131"/>
            <a:ext cx="573260" cy="265390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542561B-5B3E-4144-A9B9-0DB20172A432}"/>
              </a:ext>
            </a:extLst>
          </p:cNvPr>
          <p:cNvSpPr txBox="1"/>
          <p:nvPr/>
        </p:nvSpPr>
        <p:spPr>
          <a:xfrm>
            <a:off x="2860282" y="5674677"/>
            <a:ext cx="1387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Sensor with data logger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7747DD-9429-E241-9CA5-1E5A9D46B9A8}"/>
              </a:ext>
            </a:extLst>
          </p:cNvPr>
          <p:cNvCxnSpPr>
            <a:stCxn id="25" idx="3"/>
            <a:endCxn id="16" idx="0"/>
          </p:cNvCxnSpPr>
          <p:nvPr/>
        </p:nvCxnSpPr>
        <p:spPr>
          <a:xfrm>
            <a:off x="2940844" y="4594384"/>
            <a:ext cx="613215" cy="1080293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1198747-E557-E24D-8D5E-22E3C582EF8C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3862387" y="5189696"/>
            <a:ext cx="876300" cy="514688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1003</TotalTime>
  <Words>50</Words>
  <Application>Microsoft Macintosh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Feldtag Kappelen</dc:title>
  <dc:creator>Beatrice Marti</dc:creator>
  <cp:lastModifiedBy>Beatrice Marti</cp:lastModifiedBy>
  <cp:revision>34</cp:revision>
  <dcterms:created xsi:type="dcterms:W3CDTF">2019-10-28T15:23:14Z</dcterms:created>
  <dcterms:modified xsi:type="dcterms:W3CDTF">2020-07-08T12:43:35Z</dcterms:modified>
</cp:coreProperties>
</file>

<file path=docProps/thumbnail.jpeg>
</file>